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62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BD52C574-3E00-404F-A956-5E39EB3EA64D}"/>
</file>

<file path=customXml/itemProps2.xml><?xml version="1.0" encoding="utf-8"?>
<ds:datastoreItem xmlns:ds="http://schemas.openxmlformats.org/officeDocument/2006/customXml" ds:itemID="{84EB1D7A-6CDF-40CD-AEE6-69B1CFE0847D}"/>
</file>

<file path=customXml/itemProps3.xml><?xml version="1.0" encoding="utf-8"?>
<ds:datastoreItem xmlns:ds="http://schemas.openxmlformats.org/officeDocument/2006/customXml" ds:itemID="{88FCD356-F76F-49C9-9A92-100182AA559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2026-05-27T06:14:46Z</dcterms:created>
  <dcterms:modified xsi:type="dcterms:W3CDTF">2026-05-27T06:14:52Z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